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7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20"/>
  </p:normalViewPr>
  <p:slideViewPr>
    <p:cSldViewPr snapToGrid="0" snapToObjects="1">
      <p:cViewPr varScale="1">
        <p:scale>
          <a:sx n="76" d="100"/>
          <a:sy n="76" d="100"/>
        </p:scale>
        <p:origin x="21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4295C2-64DA-43BB-9862-10DEF6F1FA7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2F9FB71-0FC8-402C-BDCD-3B4CC9D04ED1}">
      <dgm:prSet/>
      <dgm:spPr/>
      <dgm:t>
        <a:bodyPr/>
        <a:lstStyle/>
        <a:p>
          <a:r>
            <a:rPr lang="en-US"/>
            <a:t>Dr. Chen brain mapping</a:t>
          </a:r>
        </a:p>
      </dgm:t>
    </dgm:pt>
    <dgm:pt modelId="{726C8C84-41ED-4137-9338-47BFC5F7DB81}" type="parTrans" cxnId="{9951A38F-6ED3-4A35-9A22-6ED10EB9A4AE}">
      <dgm:prSet/>
      <dgm:spPr/>
      <dgm:t>
        <a:bodyPr/>
        <a:lstStyle/>
        <a:p>
          <a:endParaRPr lang="en-US"/>
        </a:p>
      </dgm:t>
    </dgm:pt>
    <dgm:pt modelId="{AA97A1E6-0A1D-4C1F-A292-30B8C6ED7FF2}" type="sibTrans" cxnId="{9951A38F-6ED3-4A35-9A22-6ED10EB9A4AE}">
      <dgm:prSet/>
      <dgm:spPr/>
      <dgm:t>
        <a:bodyPr/>
        <a:lstStyle/>
        <a:p>
          <a:endParaRPr lang="en-US"/>
        </a:p>
      </dgm:t>
    </dgm:pt>
    <dgm:pt modelId="{0CDE1D98-342F-4AD0-98F1-C9D24014B34E}">
      <dgm:prSet/>
      <dgm:spPr/>
      <dgm:t>
        <a:bodyPr/>
        <a:lstStyle/>
        <a:p>
          <a:r>
            <a:rPr lang="en-US"/>
            <a:t>Rabbits to humans</a:t>
          </a:r>
        </a:p>
      </dgm:t>
    </dgm:pt>
    <dgm:pt modelId="{0F0EC038-35A1-4745-979F-1A17DF281486}" type="parTrans" cxnId="{BC36E483-7A39-462C-B2EA-BE42D71B15CD}">
      <dgm:prSet/>
      <dgm:spPr/>
      <dgm:t>
        <a:bodyPr/>
        <a:lstStyle/>
        <a:p>
          <a:endParaRPr lang="en-US"/>
        </a:p>
      </dgm:t>
    </dgm:pt>
    <dgm:pt modelId="{53692776-72DF-47B0-8475-0CBD952F1412}" type="sibTrans" cxnId="{BC36E483-7A39-462C-B2EA-BE42D71B15CD}">
      <dgm:prSet/>
      <dgm:spPr/>
      <dgm:t>
        <a:bodyPr/>
        <a:lstStyle/>
        <a:p>
          <a:endParaRPr lang="en-US"/>
        </a:p>
      </dgm:t>
    </dgm:pt>
    <dgm:pt modelId="{5B52B6A3-7931-4C7E-BAB3-CC9194765428}">
      <dgm:prSet/>
      <dgm:spPr/>
      <dgm:t>
        <a:bodyPr/>
        <a:lstStyle/>
        <a:p>
          <a:r>
            <a:rPr lang="en-US"/>
            <a:t>Reliable test method</a:t>
          </a:r>
        </a:p>
      </dgm:t>
    </dgm:pt>
    <dgm:pt modelId="{2D6D68B9-CFA5-4F75-AEA3-270B403E0483}" type="parTrans" cxnId="{0830B0F8-36C4-4B37-9890-85140E443FFB}">
      <dgm:prSet/>
      <dgm:spPr/>
      <dgm:t>
        <a:bodyPr/>
        <a:lstStyle/>
        <a:p>
          <a:endParaRPr lang="en-US"/>
        </a:p>
      </dgm:t>
    </dgm:pt>
    <dgm:pt modelId="{8CB94FB2-09F9-465F-AAC9-022C5E8B1EEE}" type="sibTrans" cxnId="{0830B0F8-36C4-4B37-9890-85140E443FFB}">
      <dgm:prSet/>
      <dgm:spPr/>
      <dgm:t>
        <a:bodyPr/>
        <a:lstStyle/>
        <a:p>
          <a:endParaRPr lang="en-US"/>
        </a:p>
      </dgm:t>
    </dgm:pt>
    <dgm:pt modelId="{163177F7-D657-4677-AA6A-CAA8CF22FBF1}" type="pres">
      <dgm:prSet presAssocID="{094295C2-64DA-43BB-9862-10DEF6F1FA7D}" presName="root" presStyleCnt="0">
        <dgm:presLayoutVars>
          <dgm:dir/>
          <dgm:resizeHandles val="exact"/>
        </dgm:presLayoutVars>
      </dgm:prSet>
      <dgm:spPr/>
    </dgm:pt>
    <dgm:pt modelId="{B35A1813-7DAD-4625-B6D9-03A8CD36325E}" type="pres">
      <dgm:prSet presAssocID="{B2F9FB71-0FC8-402C-BDCD-3B4CC9D04ED1}" presName="compNode" presStyleCnt="0"/>
      <dgm:spPr/>
    </dgm:pt>
    <dgm:pt modelId="{F858BC42-2241-48CE-8D1C-F0BBD64146DC}" type="pres">
      <dgm:prSet presAssocID="{B2F9FB71-0FC8-402C-BDCD-3B4CC9D04ED1}" presName="bgRect" presStyleLbl="bgShp" presStyleIdx="0" presStyleCnt="3"/>
      <dgm:spPr/>
    </dgm:pt>
    <dgm:pt modelId="{80FC328E-6022-4DEF-97CB-51379DF9A67E}" type="pres">
      <dgm:prSet presAssocID="{B2F9FB71-0FC8-402C-BDCD-3B4CC9D04ED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989209E2-DA7E-4AA1-B27F-E075DFD51D8B}" type="pres">
      <dgm:prSet presAssocID="{B2F9FB71-0FC8-402C-BDCD-3B4CC9D04ED1}" presName="spaceRect" presStyleCnt="0"/>
      <dgm:spPr/>
    </dgm:pt>
    <dgm:pt modelId="{50DEB1EF-A57D-47E6-B7E8-7C53B99472C1}" type="pres">
      <dgm:prSet presAssocID="{B2F9FB71-0FC8-402C-BDCD-3B4CC9D04ED1}" presName="parTx" presStyleLbl="revTx" presStyleIdx="0" presStyleCnt="3">
        <dgm:presLayoutVars>
          <dgm:chMax val="0"/>
          <dgm:chPref val="0"/>
        </dgm:presLayoutVars>
      </dgm:prSet>
      <dgm:spPr/>
    </dgm:pt>
    <dgm:pt modelId="{0362FC02-FA98-432D-B9AE-16B76E08465E}" type="pres">
      <dgm:prSet presAssocID="{AA97A1E6-0A1D-4C1F-A292-30B8C6ED7FF2}" presName="sibTrans" presStyleCnt="0"/>
      <dgm:spPr/>
    </dgm:pt>
    <dgm:pt modelId="{B8C629F0-1AD4-4087-A9F5-F4D4E9B97214}" type="pres">
      <dgm:prSet presAssocID="{0CDE1D98-342F-4AD0-98F1-C9D24014B34E}" presName="compNode" presStyleCnt="0"/>
      <dgm:spPr/>
    </dgm:pt>
    <dgm:pt modelId="{EF010A9C-BBCF-4B4E-91FC-1FB5B9624E0F}" type="pres">
      <dgm:prSet presAssocID="{0CDE1D98-342F-4AD0-98F1-C9D24014B34E}" presName="bgRect" presStyleLbl="bgShp" presStyleIdx="1" presStyleCnt="3"/>
      <dgm:spPr/>
    </dgm:pt>
    <dgm:pt modelId="{A1583E13-8E01-4706-9E64-FED7D7849F0E}" type="pres">
      <dgm:prSet presAssocID="{0CDE1D98-342F-4AD0-98F1-C9D24014B34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g"/>
        </a:ext>
      </dgm:extLst>
    </dgm:pt>
    <dgm:pt modelId="{17215939-8CAD-4377-B45B-A164A5A4A4A2}" type="pres">
      <dgm:prSet presAssocID="{0CDE1D98-342F-4AD0-98F1-C9D24014B34E}" presName="spaceRect" presStyleCnt="0"/>
      <dgm:spPr/>
    </dgm:pt>
    <dgm:pt modelId="{72CFA63F-A088-400C-A10F-395B0C472487}" type="pres">
      <dgm:prSet presAssocID="{0CDE1D98-342F-4AD0-98F1-C9D24014B34E}" presName="parTx" presStyleLbl="revTx" presStyleIdx="1" presStyleCnt="3">
        <dgm:presLayoutVars>
          <dgm:chMax val="0"/>
          <dgm:chPref val="0"/>
        </dgm:presLayoutVars>
      </dgm:prSet>
      <dgm:spPr/>
    </dgm:pt>
    <dgm:pt modelId="{9A98ADF5-BFF7-46C4-A4EF-69AA39E2D58C}" type="pres">
      <dgm:prSet presAssocID="{53692776-72DF-47B0-8475-0CBD952F1412}" presName="sibTrans" presStyleCnt="0"/>
      <dgm:spPr/>
    </dgm:pt>
    <dgm:pt modelId="{341065FF-2CDF-4AA1-A8C0-8C15B4B4741F}" type="pres">
      <dgm:prSet presAssocID="{5B52B6A3-7931-4C7E-BAB3-CC9194765428}" presName="compNode" presStyleCnt="0"/>
      <dgm:spPr/>
    </dgm:pt>
    <dgm:pt modelId="{7E6F07F8-DA9F-4DA9-A5FA-868F963EABFE}" type="pres">
      <dgm:prSet presAssocID="{5B52B6A3-7931-4C7E-BAB3-CC9194765428}" presName="bgRect" presStyleLbl="bgShp" presStyleIdx="2" presStyleCnt="3"/>
      <dgm:spPr/>
    </dgm:pt>
    <dgm:pt modelId="{A94CBE59-EA6D-49CD-A233-559A4FAE9085}" type="pres">
      <dgm:prSet presAssocID="{5B52B6A3-7931-4C7E-BAB3-CC919476542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DAEE21D-B126-4737-835F-2E15268FD589}" type="pres">
      <dgm:prSet presAssocID="{5B52B6A3-7931-4C7E-BAB3-CC9194765428}" presName="spaceRect" presStyleCnt="0"/>
      <dgm:spPr/>
    </dgm:pt>
    <dgm:pt modelId="{C0A74DEA-C830-49B2-83D5-530BAE7236C4}" type="pres">
      <dgm:prSet presAssocID="{5B52B6A3-7931-4C7E-BAB3-CC919476542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B00760F-7F23-416D-A7E2-918D6D8925BF}" type="presOf" srcId="{B2F9FB71-0FC8-402C-BDCD-3B4CC9D04ED1}" destId="{50DEB1EF-A57D-47E6-B7E8-7C53B99472C1}" srcOrd="0" destOrd="0" presId="urn:microsoft.com/office/officeart/2018/2/layout/IconVerticalSolidList"/>
    <dgm:cxn modelId="{F345742C-C709-42E5-8F82-19785B4973CF}" type="presOf" srcId="{0CDE1D98-342F-4AD0-98F1-C9D24014B34E}" destId="{72CFA63F-A088-400C-A10F-395B0C472487}" srcOrd="0" destOrd="0" presId="urn:microsoft.com/office/officeart/2018/2/layout/IconVerticalSolidList"/>
    <dgm:cxn modelId="{407F9D61-7F28-46CE-AF71-049293701646}" type="presOf" srcId="{094295C2-64DA-43BB-9862-10DEF6F1FA7D}" destId="{163177F7-D657-4677-AA6A-CAA8CF22FBF1}" srcOrd="0" destOrd="0" presId="urn:microsoft.com/office/officeart/2018/2/layout/IconVerticalSolidList"/>
    <dgm:cxn modelId="{EAAE266A-F4DA-48FE-9EDF-1F0CB05018D9}" type="presOf" srcId="{5B52B6A3-7931-4C7E-BAB3-CC9194765428}" destId="{C0A74DEA-C830-49B2-83D5-530BAE7236C4}" srcOrd="0" destOrd="0" presId="urn:microsoft.com/office/officeart/2018/2/layout/IconVerticalSolidList"/>
    <dgm:cxn modelId="{BC36E483-7A39-462C-B2EA-BE42D71B15CD}" srcId="{094295C2-64DA-43BB-9862-10DEF6F1FA7D}" destId="{0CDE1D98-342F-4AD0-98F1-C9D24014B34E}" srcOrd="1" destOrd="0" parTransId="{0F0EC038-35A1-4745-979F-1A17DF281486}" sibTransId="{53692776-72DF-47B0-8475-0CBD952F1412}"/>
    <dgm:cxn modelId="{9951A38F-6ED3-4A35-9A22-6ED10EB9A4AE}" srcId="{094295C2-64DA-43BB-9862-10DEF6F1FA7D}" destId="{B2F9FB71-0FC8-402C-BDCD-3B4CC9D04ED1}" srcOrd="0" destOrd="0" parTransId="{726C8C84-41ED-4137-9338-47BFC5F7DB81}" sibTransId="{AA97A1E6-0A1D-4C1F-A292-30B8C6ED7FF2}"/>
    <dgm:cxn modelId="{0830B0F8-36C4-4B37-9890-85140E443FFB}" srcId="{094295C2-64DA-43BB-9862-10DEF6F1FA7D}" destId="{5B52B6A3-7931-4C7E-BAB3-CC9194765428}" srcOrd="2" destOrd="0" parTransId="{2D6D68B9-CFA5-4F75-AEA3-270B403E0483}" sibTransId="{8CB94FB2-09F9-465F-AAC9-022C5E8B1EEE}"/>
    <dgm:cxn modelId="{0CE88F6C-EE2A-4E1C-A1FF-55D7D8E89228}" type="presParOf" srcId="{163177F7-D657-4677-AA6A-CAA8CF22FBF1}" destId="{B35A1813-7DAD-4625-B6D9-03A8CD36325E}" srcOrd="0" destOrd="0" presId="urn:microsoft.com/office/officeart/2018/2/layout/IconVerticalSolidList"/>
    <dgm:cxn modelId="{AA3F4311-CCD8-41EB-93C1-F36D36426459}" type="presParOf" srcId="{B35A1813-7DAD-4625-B6D9-03A8CD36325E}" destId="{F858BC42-2241-48CE-8D1C-F0BBD64146DC}" srcOrd="0" destOrd="0" presId="urn:microsoft.com/office/officeart/2018/2/layout/IconVerticalSolidList"/>
    <dgm:cxn modelId="{F2FE067C-8403-496E-9133-231D0208A130}" type="presParOf" srcId="{B35A1813-7DAD-4625-B6D9-03A8CD36325E}" destId="{80FC328E-6022-4DEF-97CB-51379DF9A67E}" srcOrd="1" destOrd="0" presId="urn:microsoft.com/office/officeart/2018/2/layout/IconVerticalSolidList"/>
    <dgm:cxn modelId="{B35671B2-DBB0-40F7-86F9-F109A8FCF5CA}" type="presParOf" srcId="{B35A1813-7DAD-4625-B6D9-03A8CD36325E}" destId="{989209E2-DA7E-4AA1-B27F-E075DFD51D8B}" srcOrd="2" destOrd="0" presId="urn:microsoft.com/office/officeart/2018/2/layout/IconVerticalSolidList"/>
    <dgm:cxn modelId="{E2B1C3B3-7AB2-4A9A-B0AB-6A1ABBCDF6EC}" type="presParOf" srcId="{B35A1813-7DAD-4625-B6D9-03A8CD36325E}" destId="{50DEB1EF-A57D-47E6-B7E8-7C53B99472C1}" srcOrd="3" destOrd="0" presId="urn:microsoft.com/office/officeart/2018/2/layout/IconVerticalSolidList"/>
    <dgm:cxn modelId="{B74CEDE6-C6C3-4087-A8BF-3B36B51009D5}" type="presParOf" srcId="{163177F7-D657-4677-AA6A-CAA8CF22FBF1}" destId="{0362FC02-FA98-432D-B9AE-16B76E08465E}" srcOrd="1" destOrd="0" presId="urn:microsoft.com/office/officeart/2018/2/layout/IconVerticalSolidList"/>
    <dgm:cxn modelId="{98CA0AAF-1CA0-41B7-A8D4-66DE10F90143}" type="presParOf" srcId="{163177F7-D657-4677-AA6A-CAA8CF22FBF1}" destId="{B8C629F0-1AD4-4087-A9F5-F4D4E9B97214}" srcOrd="2" destOrd="0" presId="urn:microsoft.com/office/officeart/2018/2/layout/IconVerticalSolidList"/>
    <dgm:cxn modelId="{76CA00F6-ECEE-462F-A7E9-D7AAC5AEA38F}" type="presParOf" srcId="{B8C629F0-1AD4-4087-A9F5-F4D4E9B97214}" destId="{EF010A9C-BBCF-4B4E-91FC-1FB5B9624E0F}" srcOrd="0" destOrd="0" presId="urn:microsoft.com/office/officeart/2018/2/layout/IconVerticalSolidList"/>
    <dgm:cxn modelId="{A5428831-9FDD-49DD-98EE-A17237662055}" type="presParOf" srcId="{B8C629F0-1AD4-4087-A9F5-F4D4E9B97214}" destId="{A1583E13-8E01-4706-9E64-FED7D7849F0E}" srcOrd="1" destOrd="0" presId="urn:microsoft.com/office/officeart/2018/2/layout/IconVerticalSolidList"/>
    <dgm:cxn modelId="{74C61F03-525D-42BB-A610-4689A0A55874}" type="presParOf" srcId="{B8C629F0-1AD4-4087-A9F5-F4D4E9B97214}" destId="{17215939-8CAD-4377-B45B-A164A5A4A4A2}" srcOrd="2" destOrd="0" presId="urn:microsoft.com/office/officeart/2018/2/layout/IconVerticalSolidList"/>
    <dgm:cxn modelId="{555A8186-6820-4057-A3D6-7C1E5C7AF3C7}" type="presParOf" srcId="{B8C629F0-1AD4-4087-A9F5-F4D4E9B97214}" destId="{72CFA63F-A088-400C-A10F-395B0C472487}" srcOrd="3" destOrd="0" presId="urn:microsoft.com/office/officeart/2018/2/layout/IconVerticalSolidList"/>
    <dgm:cxn modelId="{83E47344-0976-4BC7-829A-04C753CF4E82}" type="presParOf" srcId="{163177F7-D657-4677-AA6A-CAA8CF22FBF1}" destId="{9A98ADF5-BFF7-46C4-A4EF-69AA39E2D58C}" srcOrd="3" destOrd="0" presId="urn:microsoft.com/office/officeart/2018/2/layout/IconVerticalSolidList"/>
    <dgm:cxn modelId="{13CFD9E7-6CCE-460C-A6C6-E3CE5C66F02F}" type="presParOf" srcId="{163177F7-D657-4677-AA6A-CAA8CF22FBF1}" destId="{341065FF-2CDF-4AA1-A8C0-8C15B4B4741F}" srcOrd="4" destOrd="0" presId="urn:microsoft.com/office/officeart/2018/2/layout/IconVerticalSolidList"/>
    <dgm:cxn modelId="{689FE594-675D-40D3-9706-039AD9BA2775}" type="presParOf" srcId="{341065FF-2CDF-4AA1-A8C0-8C15B4B4741F}" destId="{7E6F07F8-DA9F-4DA9-A5FA-868F963EABFE}" srcOrd="0" destOrd="0" presId="urn:microsoft.com/office/officeart/2018/2/layout/IconVerticalSolidList"/>
    <dgm:cxn modelId="{90156EA6-E9B7-45A1-AFDC-ACA846C32633}" type="presParOf" srcId="{341065FF-2CDF-4AA1-A8C0-8C15B4B4741F}" destId="{A94CBE59-EA6D-49CD-A233-559A4FAE9085}" srcOrd="1" destOrd="0" presId="urn:microsoft.com/office/officeart/2018/2/layout/IconVerticalSolidList"/>
    <dgm:cxn modelId="{888C6BA1-6900-45BE-B553-6F42CD26EB62}" type="presParOf" srcId="{341065FF-2CDF-4AA1-A8C0-8C15B4B4741F}" destId="{3DAEE21D-B126-4737-835F-2E15268FD589}" srcOrd="2" destOrd="0" presId="urn:microsoft.com/office/officeart/2018/2/layout/IconVerticalSolidList"/>
    <dgm:cxn modelId="{DE2F3B24-9C2E-48AB-8CAA-89A1D3C02780}" type="presParOf" srcId="{341065FF-2CDF-4AA1-A8C0-8C15B4B4741F}" destId="{C0A74DEA-C830-49B2-83D5-530BAE7236C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9E537C-2AA9-4D9F-996C-F3B4711D48CB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A07FBB7-C39B-4746-AB40-1A20697D9CE0}">
      <dgm:prSet/>
      <dgm:spPr/>
      <dgm:t>
        <a:bodyPr/>
        <a:lstStyle/>
        <a:p>
          <a:r>
            <a:rPr lang="en-US"/>
            <a:t>Something to hold the transducer</a:t>
          </a:r>
        </a:p>
      </dgm:t>
    </dgm:pt>
    <dgm:pt modelId="{6ECD7662-FD50-413A-9D5B-E3BD77C2A3DC}" type="parTrans" cxnId="{3840B069-3BC9-4DAA-BFD7-900A69B74802}">
      <dgm:prSet/>
      <dgm:spPr/>
      <dgm:t>
        <a:bodyPr/>
        <a:lstStyle/>
        <a:p>
          <a:endParaRPr lang="en-US"/>
        </a:p>
      </dgm:t>
    </dgm:pt>
    <dgm:pt modelId="{BE31E65A-8AB8-4E8D-89AD-C7FB7ED9389F}" type="sibTrans" cxnId="{3840B069-3BC9-4DAA-BFD7-900A69B74802}">
      <dgm:prSet/>
      <dgm:spPr/>
      <dgm:t>
        <a:bodyPr/>
        <a:lstStyle/>
        <a:p>
          <a:endParaRPr lang="en-US"/>
        </a:p>
      </dgm:t>
    </dgm:pt>
    <dgm:pt modelId="{D9BBA7C5-046A-4CCE-8809-2DA780E0B8E8}">
      <dgm:prSet/>
      <dgm:spPr/>
      <dgm:t>
        <a:bodyPr/>
        <a:lstStyle/>
        <a:p>
          <a:r>
            <a:rPr lang="en-US"/>
            <a:t>Must be easily repeated</a:t>
          </a:r>
        </a:p>
      </dgm:t>
    </dgm:pt>
    <dgm:pt modelId="{3FF026EF-B895-44D8-8D4D-F24EE81C245E}" type="parTrans" cxnId="{D3071B3C-2378-43FC-A333-0AB1CD611E37}">
      <dgm:prSet/>
      <dgm:spPr/>
      <dgm:t>
        <a:bodyPr/>
        <a:lstStyle/>
        <a:p>
          <a:endParaRPr lang="en-US"/>
        </a:p>
      </dgm:t>
    </dgm:pt>
    <dgm:pt modelId="{66AB5624-CD61-4ACC-8223-6D6BA2E3B744}" type="sibTrans" cxnId="{D3071B3C-2378-43FC-A333-0AB1CD611E37}">
      <dgm:prSet/>
      <dgm:spPr/>
      <dgm:t>
        <a:bodyPr/>
        <a:lstStyle/>
        <a:p>
          <a:endParaRPr lang="en-US"/>
        </a:p>
      </dgm:t>
    </dgm:pt>
    <dgm:pt modelId="{00604D8E-99B1-E645-919E-69DF681CCB18}" type="pres">
      <dgm:prSet presAssocID="{789E537C-2AA9-4D9F-996C-F3B4711D48C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5608AE5-9318-EA47-9C84-173CA62740EA}" type="pres">
      <dgm:prSet presAssocID="{8A07FBB7-C39B-4746-AB40-1A20697D9CE0}" presName="hierRoot1" presStyleCnt="0"/>
      <dgm:spPr/>
    </dgm:pt>
    <dgm:pt modelId="{33162F59-E936-5E4B-B916-552DF5C797A1}" type="pres">
      <dgm:prSet presAssocID="{8A07FBB7-C39B-4746-AB40-1A20697D9CE0}" presName="composite" presStyleCnt="0"/>
      <dgm:spPr/>
    </dgm:pt>
    <dgm:pt modelId="{DB7C38C8-9563-DC44-B979-A2FFA13B4B32}" type="pres">
      <dgm:prSet presAssocID="{8A07FBB7-C39B-4746-AB40-1A20697D9CE0}" presName="background" presStyleLbl="node0" presStyleIdx="0" presStyleCnt="2"/>
      <dgm:spPr/>
    </dgm:pt>
    <dgm:pt modelId="{B6EFBFA2-ED06-7C4A-A792-854B26094639}" type="pres">
      <dgm:prSet presAssocID="{8A07FBB7-C39B-4746-AB40-1A20697D9CE0}" presName="text" presStyleLbl="fgAcc0" presStyleIdx="0" presStyleCnt="2">
        <dgm:presLayoutVars>
          <dgm:chPref val="3"/>
        </dgm:presLayoutVars>
      </dgm:prSet>
      <dgm:spPr/>
    </dgm:pt>
    <dgm:pt modelId="{7AD206DC-C2A9-124D-9FE6-3A546C8A23E7}" type="pres">
      <dgm:prSet presAssocID="{8A07FBB7-C39B-4746-AB40-1A20697D9CE0}" presName="hierChild2" presStyleCnt="0"/>
      <dgm:spPr/>
    </dgm:pt>
    <dgm:pt modelId="{E28366EB-BB04-E141-B5D6-00AB453A4E99}" type="pres">
      <dgm:prSet presAssocID="{D9BBA7C5-046A-4CCE-8809-2DA780E0B8E8}" presName="hierRoot1" presStyleCnt="0"/>
      <dgm:spPr/>
    </dgm:pt>
    <dgm:pt modelId="{39B3BEA5-C009-4C41-B13D-108C81FDE678}" type="pres">
      <dgm:prSet presAssocID="{D9BBA7C5-046A-4CCE-8809-2DA780E0B8E8}" presName="composite" presStyleCnt="0"/>
      <dgm:spPr/>
    </dgm:pt>
    <dgm:pt modelId="{FC510913-2C84-7A49-AEC2-5A817CEC7335}" type="pres">
      <dgm:prSet presAssocID="{D9BBA7C5-046A-4CCE-8809-2DA780E0B8E8}" presName="background" presStyleLbl="node0" presStyleIdx="1" presStyleCnt="2"/>
      <dgm:spPr/>
    </dgm:pt>
    <dgm:pt modelId="{DC3525FE-1AEC-524E-8124-8F59B7033A1B}" type="pres">
      <dgm:prSet presAssocID="{D9BBA7C5-046A-4CCE-8809-2DA780E0B8E8}" presName="text" presStyleLbl="fgAcc0" presStyleIdx="1" presStyleCnt="2">
        <dgm:presLayoutVars>
          <dgm:chPref val="3"/>
        </dgm:presLayoutVars>
      </dgm:prSet>
      <dgm:spPr/>
    </dgm:pt>
    <dgm:pt modelId="{6DCA6600-237B-594A-AF6C-CECB8E74967B}" type="pres">
      <dgm:prSet presAssocID="{D9BBA7C5-046A-4CCE-8809-2DA780E0B8E8}" presName="hierChild2" presStyleCnt="0"/>
      <dgm:spPr/>
    </dgm:pt>
  </dgm:ptLst>
  <dgm:cxnLst>
    <dgm:cxn modelId="{5F99E338-BD97-9E49-A159-1EF95A9A0EDB}" type="presOf" srcId="{789E537C-2AA9-4D9F-996C-F3B4711D48CB}" destId="{00604D8E-99B1-E645-919E-69DF681CCB18}" srcOrd="0" destOrd="0" presId="urn:microsoft.com/office/officeart/2005/8/layout/hierarchy1"/>
    <dgm:cxn modelId="{D3071B3C-2378-43FC-A333-0AB1CD611E37}" srcId="{789E537C-2AA9-4D9F-996C-F3B4711D48CB}" destId="{D9BBA7C5-046A-4CCE-8809-2DA780E0B8E8}" srcOrd="1" destOrd="0" parTransId="{3FF026EF-B895-44D8-8D4D-F24EE81C245E}" sibTransId="{66AB5624-CD61-4ACC-8223-6D6BA2E3B744}"/>
    <dgm:cxn modelId="{3840B069-3BC9-4DAA-BFD7-900A69B74802}" srcId="{789E537C-2AA9-4D9F-996C-F3B4711D48CB}" destId="{8A07FBB7-C39B-4746-AB40-1A20697D9CE0}" srcOrd="0" destOrd="0" parTransId="{6ECD7662-FD50-413A-9D5B-E3BD77C2A3DC}" sibTransId="{BE31E65A-8AB8-4E8D-89AD-C7FB7ED9389F}"/>
    <dgm:cxn modelId="{876B5FC9-6AF1-2240-B724-7A2882643CA8}" type="presOf" srcId="{8A07FBB7-C39B-4746-AB40-1A20697D9CE0}" destId="{B6EFBFA2-ED06-7C4A-A792-854B26094639}" srcOrd="0" destOrd="0" presId="urn:microsoft.com/office/officeart/2005/8/layout/hierarchy1"/>
    <dgm:cxn modelId="{708B53F5-0E95-7044-9AB6-1085B8EF8B0C}" type="presOf" srcId="{D9BBA7C5-046A-4CCE-8809-2DA780E0B8E8}" destId="{DC3525FE-1AEC-524E-8124-8F59B7033A1B}" srcOrd="0" destOrd="0" presId="urn:microsoft.com/office/officeart/2005/8/layout/hierarchy1"/>
    <dgm:cxn modelId="{07345260-02BB-0644-8DF0-7FA2A3EE40A5}" type="presParOf" srcId="{00604D8E-99B1-E645-919E-69DF681CCB18}" destId="{65608AE5-9318-EA47-9C84-173CA62740EA}" srcOrd="0" destOrd="0" presId="urn:microsoft.com/office/officeart/2005/8/layout/hierarchy1"/>
    <dgm:cxn modelId="{E9161AA8-4FC0-8442-9C3F-16E82545DDD1}" type="presParOf" srcId="{65608AE5-9318-EA47-9C84-173CA62740EA}" destId="{33162F59-E936-5E4B-B916-552DF5C797A1}" srcOrd="0" destOrd="0" presId="urn:microsoft.com/office/officeart/2005/8/layout/hierarchy1"/>
    <dgm:cxn modelId="{65672375-2DF5-0C45-882B-57D8F9F37554}" type="presParOf" srcId="{33162F59-E936-5E4B-B916-552DF5C797A1}" destId="{DB7C38C8-9563-DC44-B979-A2FFA13B4B32}" srcOrd="0" destOrd="0" presId="urn:microsoft.com/office/officeart/2005/8/layout/hierarchy1"/>
    <dgm:cxn modelId="{265E9D53-D367-F745-8BCD-526E3C966C72}" type="presParOf" srcId="{33162F59-E936-5E4B-B916-552DF5C797A1}" destId="{B6EFBFA2-ED06-7C4A-A792-854B26094639}" srcOrd="1" destOrd="0" presId="urn:microsoft.com/office/officeart/2005/8/layout/hierarchy1"/>
    <dgm:cxn modelId="{E7B8F619-16CE-0042-A575-1E2A309FB2AA}" type="presParOf" srcId="{65608AE5-9318-EA47-9C84-173CA62740EA}" destId="{7AD206DC-C2A9-124D-9FE6-3A546C8A23E7}" srcOrd="1" destOrd="0" presId="urn:microsoft.com/office/officeart/2005/8/layout/hierarchy1"/>
    <dgm:cxn modelId="{544EA4BD-11B2-284F-8EF9-7C654CD36B2D}" type="presParOf" srcId="{00604D8E-99B1-E645-919E-69DF681CCB18}" destId="{E28366EB-BB04-E141-B5D6-00AB453A4E99}" srcOrd="1" destOrd="0" presId="urn:microsoft.com/office/officeart/2005/8/layout/hierarchy1"/>
    <dgm:cxn modelId="{6A130F0E-0DEA-354F-86CA-D7A91C730429}" type="presParOf" srcId="{E28366EB-BB04-E141-B5D6-00AB453A4E99}" destId="{39B3BEA5-C009-4C41-B13D-108C81FDE678}" srcOrd="0" destOrd="0" presId="urn:microsoft.com/office/officeart/2005/8/layout/hierarchy1"/>
    <dgm:cxn modelId="{0A862094-341B-2642-89F3-86C9B088D1BA}" type="presParOf" srcId="{39B3BEA5-C009-4C41-B13D-108C81FDE678}" destId="{FC510913-2C84-7A49-AEC2-5A817CEC7335}" srcOrd="0" destOrd="0" presId="urn:microsoft.com/office/officeart/2005/8/layout/hierarchy1"/>
    <dgm:cxn modelId="{12A54C1B-9C82-3C43-9E4F-9AD0FEDC32D1}" type="presParOf" srcId="{39B3BEA5-C009-4C41-B13D-108C81FDE678}" destId="{DC3525FE-1AEC-524E-8124-8F59B7033A1B}" srcOrd="1" destOrd="0" presId="urn:microsoft.com/office/officeart/2005/8/layout/hierarchy1"/>
    <dgm:cxn modelId="{C4868EA9-64D1-9F46-B96E-ADEC68F63DE0}" type="presParOf" srcId="{E28366EB-BB04-E141-B5D6-00AB453A4E99}" destId="{6DCA6600-237B-594A-AF6C-CECB8E74967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58BC42-2241-48CE-8D1C-F0BBD64146DC}">
      <dsp:nvSpPr>
        <dsp:cNvPr id="0" name=""/>
        <dsp:cNvSpPr/>
      </dsp:nvSpPr>
      <dsp:spPr>
        <a:xfrm>
          <a:off x="0" y="644"/>
          <a:ext cx="6151562" cy="150730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FC328E-6022-4DEF-97CB-51379DF9A67E}">
      <dsp:nvSpPr>
        <dsp:cNvPr id="0" name=""/>
        <dsp:cNvSpPr/>
      </dsp:nvSpPr>
      <dsp:spPr>
        <a:xfrm>
          <a:off x="455959" y="339787"/>
          <a:ext cx="829016" cy="8290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DEB1EF-A57D-47E6-B7E8-7C53B99472C1}">
      <dsp:nvSpPr>
        <dsp:cNvPr id="0" name=""/>
        <dsp:cNvSpPr/>
      </dsp:nvSpPr>
      <dsp:spPr>
        <a:xfrm>
          <a:off x="1740935" y="644"/>
          <a:ext cx="4410627" cy="15073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523" tIns="159523" rIns="159523" bIns="15952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Dr. Chen brain mapping</a:t>
          </a:r>
        </a:p>
      </dsp:txBody>
      <dsp:txXfrm>
        <a:off x="1740935" y="644"/>
        <a:ext cx="4410627" cy="1507303"/>
      </dsp:txXfrm>
    </dsp:sp>
    <dsp:sp modelId="{EF010A9C-BBCF-4B4E-91FC-1FB5B9624E0F}">
      <dsp:nvSpPr>
        <dsp:cNvPr id="0" name=""/>
        <dsp:cNvSpPr/>
      </dsp:nvSpPr>
      <dsp:spPr>
        <a:xfrm>
          <a:off x="0" y="1884773"/>
          <a:ext cx="6151562" cy="150730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583E13-8E01-4706-9E64-FED7D7849F0E}">
      <dsp:nvSpPr>
        <dsp:cNvPr id="0" name=""/>
        <dsp:cNvSpPr/>
      </dsp:nvSpPr>
      <dsp:spPr>
        <a:xfrm>
          <a:off x="455959" y="2223916"/>
          <a:ext cx="829016" cy="8290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CFA63F-A088-400C-A10F-395B0C472487}">
      <dsp:nvSpPr>
        <dsp:cNvPr id="0" name=""/>
        <dsp:cNvSpPr/>
      </dsp:nvSpPr>
      <dsp:spPr>
        <a:xfrm>
          <a:off x="1740935" y="1884773"/>
          <a:ext cx="4410627" cy="15073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523" tIns="159523" rIns="159523" bIns="15952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Rabbits to humans</a:t>
          </a:r>
        </a:p>
      </dsp:txBody>
      <dsp:txXfrm>
        <a:off x="1740935" y="1884773"/>
        <a:ext cx="4410627" cy="1507303"/>
      </dsp:txXfrm>
    </dsp:sp>
    <dsp:sp modelId="{7E6F07F8-DA9F-4DA9-A5FA-868F963EABFE}">
      <dsp:nvSpPr>
        <dsp:cNvPr id="0" name=""/>
        <dsp:cNvSpPr/>
      </dsp:nvSpPr>
      <dsp:spPr>
        <a:xfrm>
          <a:off x="0" y="3768902"/>
          <a:ext cx="6151562" cy="150730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4CBE59-EA6D-49CD-A233-559A4FAE9085}">
      <dsp:nvSpPr>
        <dsp:cNvPr id="0" name=""/>
        <dsp:cNvSpPr/>
      </dsp:nvSpPr>
      <dsp:spPr>
        <a:xfrm>
          <a:off x="455959" y="4108045"/>
          <a:ext cx="829016" cy="8290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A74DEA-C830-49B2-83D5-530BAE7236C4}">
      <dsp:nvSpPr>
        <dsp:cNvPr id="0" name=""/>
        <dsp:cNvSpPr/>
      </dsp:nvSpPr>
      <dsp:spPr>
        <a:xfrm>
          <a:off x="1740935" y="3768902"/>
          <a:ext cx="4410627" cy="15073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523" tIns="159523" rIns="159523" bIns="15952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Reliable test method</a:t>
          </a:r>
        </a:p>
      </dsp:txBody>
      <dsp:txXfrm>
        <a:off x="1740935" y="3768902"/>
        <a:ext cx="4410627" cy="15073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C38C8-9563-DC44-B979-A2FFA13B4B32}">
      <dsp:nvSpPr>
        <dsp:cNvPr id="0" name=""/>
        <dsp:cNvSpPr/>
      </dsp:nvSpPr>
      <dsp:spPr>
        <a:xfrm>
          <a:off x="238000" y="992"/>
          <a:ext cx="4193827" cy="26630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EFBFA2-ED06-7C4A-A792-854B26094639}">
      <dsp:nvSpPr>
        <dsp:cNvPr id="0" name=""/>
        <dsp:cNvSpPr/>
      </dsp:nvSpPr>
      <dsp:spPr>
        <a:xfrm>
          <a:off x="703981" y="443674"/>
          <a:ext cx="4193827" cy="26630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/>
            <a:t>Something to hold the transducer</a:t>
          </a:r>
        </a:p>
      </dsp:txBody>
      <dsp:txXfrm>
        <a:off x="781980" y="521673"/>
        <a:ext cx="4037829" cy="2507082"/>
      </dsp:txXfrm>
    </dsp:sp>
    <dsp:sp modelId="{FC510913-2C84-7A49-AEC2-5A817CEC7335}">
      <dsp:nvSpPr>
        <dsp:cNvPr id="0" name=""/>
        <dsp:cNvSpPr/>
      </dsp:nvSpPr>
      <dsp:spPr>
        <a:xfrm>
          <a:off x="5363790" y="992"/>
          <a:ext cx="4193827" cy="26630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3525FE-1AEC-524E-8124-8F59B7033A1B}">
      <dsp:nvSpPr>
        <dsp:cNvPr id="0" name=""/>
        <dsp:cNvSpPr/>
      </dsp:nvSpPr>
      <dsp:spPr>
        <a:xfrm>
          <a:off x="5829771" y="443674"/>
          <a:ext cx="4193827" cy="26630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/>
            <a:t>Must be easily repeated</a:t>
          </a:r>
        </a:p>
      </dsp:txBody>
      <dsp:txXfrm>
        <a:off x="5907770" y="521673"/>
        <a:ext cx="4037829" cy="25070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3587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52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5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56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533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85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414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614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084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849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133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89C49EF-5A90-1944-AE64-A514BF8CA582}" type="datetimeFigureOut">
              <a:rPr lang="en-US" smtClean="0"/>
              <a:t>7/14/22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AFD78D1-BB06-DE48-BCC2-BD6EB3B50F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32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86B2-F466-A953-C3DE-1F23561611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Measuring a lot lot of forces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617F5-3D00-0FB7-107F-9759F3CE42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With Dr. Chen’s Force Transducer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Eric </a:t>
            </a:r>
            <a:r>
              <a:rPr lang="en-US" dirty="0" err="1"/>
              <a:t>Otrusina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765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E866FF9-A729-45F0-A163-10E89E871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38255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B66070-C04D-0FD5-0BF6-178F30E20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681105"/>
            <a:ext cx="3401568" cy="1495794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>
            <a:normAutofit/>
          </a:bodyPr>
          <a:lstStyle/>
          <a:p>
            <a:r>
              <a:rPr lang="en-US" sz="2600"/>
              <a:t>What forces? What is a lot lot?</a:t>
            </a: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04366F-2366-4688-98E7-B101C7BC6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3278" y="0"/>
            <a:ext cx="7438722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2218B8B-B68E-11D4-F135-175A45ED35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8706796"/>
              </p:ext>
            </p:extLst>
          </p:nvPr>
        </p:nvGraphicFramePr>
        <p:xfrm>
          <a:off x="5397500" y="639763"/>
          <a:ext cx="6151563" cy="527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9342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F43DE-C5B4-29EB-CD64-027F9D304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en-US" dirty="0"/>
              <a:t>I’m reliability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071D34CD-D6A0-4827-1C08-00BE11F4B5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9411689"/>
              </p:ext>
            </p:extLst>
          </p:nvPr>
        </p:nvGraphicFramePr>
        <p:xfrm>
          <a:off x="965200" y="2638425"/>
          <a:ext cx="10261600" cy="3107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1543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floor, indoor, computer&#10;&#10;Description automatically generated">
            <a:extLst>
              <a:ext uri="{FF2B5EF4-FFF2-40B4-BE49-F238E27FC236}">
                <a16:creationId xmlns:a16="http://schemas.microsoft.com/office/drawing/2014/main" id="{0BA40F2E-6361-B746-9D17-57749F9FBE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9983" y="934054"/>
            <a:ext cx="4422684" cy="4989892"/>
          </a:xfrm>
        </p:spPr>
      </p:pic>
      <p:pic>
        <p:nvPicPr>
          <p:cNvPr id="7" name="Picture 6" descr="A picture containing items&#10;&#10;Description automatically generated">
            <a:extLst>
              <a:ext uri="{FF2B5EF4-FFF2-40B4-BE49-F238E27FC236}">
                <a16:creationId xmlns:a16="http://schemas.microsoft.com/office/drawing/2014/main" id="{6CF2A6BF-19F1-8073-BD37-322EC5BA6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335" y="934054"/>
            <a:ext cx="4599527" cy="498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714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DCA398B-8CB4-4C0C-89C6-A8AB6F78D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072915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DF3F5-F01A-4BAD-B354-E3930D1B1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290025"/>
            <a:ext cx="4475892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¿What now?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38ED37E-71C5-874C-CFF5-9F248B019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858703"/>
            <a:ext cx="4475892" cy="304254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 Not sturdy enough</a:t>
            </a:r>
          </a:p>
          <a:p>
            <a:r>
              <a:rPr lang="en-US" dirty="0">
                <a:solidFill>
                  <a:srgbClr val="FFFFFF"/>
                </a:solidFill>
              </a:rPr>
              <a:t>- Takes too long to set up</a:t>
            </a:r>
          </a:p>
          <a:p>
            <a:r>
              <a:rPr lang="en-US" dirty="0">
                <a:solidFill>
                  <a:srgbClr val="FFFFFF"/>
                </a:solidFill>
              </a:rPr>
              <a:t>-  Weird angles</a:t>
            </a:r>
          </a:p>
          <a:p>
            <a:r>
              <a:rPr lang="en-US" dirty="0">
                <a:solidFill>
                  <a:srgbClr val="FFFFFF"/>
                </a:solidFill>
              </a:rPr>
              <a:t>- Chair interferes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8345C6-0280-4226-BD83-7333BA6C3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3032" y="640080"/>
            <a:ext cx="4818888" cy="5261170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823778-D290-4538-B146-1F73C3755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843" y="806357"/>
            <a:ext cx="4511266" cy="49286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indoor, floor, wall&#10;&#10;Description automatically generated">
            <a:extLst>
              <a:ext uri="{FF2B5EF4-FFF2-40B4-BE49-F238E27FC236}">
                <a16:creationId xmlns:a16="http://schemas.microsoft.com/office/drawing/2014/main" id="{4F4D57B9-78DF-8E02-15D7-519537A0F4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72" r="3" b="9961"/>
          <a:stretch/>
        </p:blipFill>
        <p:spPr>
          <a:xfrm>
            <a:off x="7208520" y="1126397"/>
            <a:ext cx="3867912" cy="4288536"/>
          </a:xfrm>
          <a:prstGeom prst="rect">
            <a:avLst/>
          </a:prstGeom>
          <a:ln w="31750">
            <a:noFill/>
          </a:ln>
        </p:spPr>
      </p:pic>
    </p:spTree>
    <p:extLst>
      <p:ext uri="{BB962C8B-B14F-4D97-AF65-F5344CB8AC3E}">
        <p14:creationId xmlns:p14="http://schemas.microsoft.com/office/powerpoint/2010/main" val="1719510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30BC020-BDBF-49EB-9898-BAB5BF55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64950C64-5D81-40F1-9601-8BA0D63BAE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999EC4-AD14-9930-6D04-3FDE53DE9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781241"/>
            <a:ext cx="7729729" cy="855406"/>
          </a:xfrm>
          <a:noFill/>
          <a:ln>
            <a:solidFill>
              <a:schemeClr val="bg1"/>
            </a:solidFill>
          </a:ln>
        </p:spPr>
        <p:txBody>
          <a:bodyPr vert="horz" lIns="274320" tIns="182880" rIns="274320" bIns="182880" rtlCol="0" anchorCtr="1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1026" name="Picture 2" descr="10 Great Apps To Manage And Save Money In 2014">
            <a:extLst>
              <a:ext uri="{FF2B5EF4-FFF2-40B4-BE49-F238E27FC236}">
                <a16:creationId xmlns:a16="http://schemas.microsoft.com/office/drawing/2014/main" id="{1F4788AD-3E56-9915-DC7D-77503C7713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47" b="14503"/>
          <a:stretch/>
        </p:blipFill>
        <p:spPr bwMode="auto">
          <a:xfrm>
            <a:off x="20" y="-2"/>
            <a:ext cx="1219198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4E1A-82B4-1947-8609-4C01A5E4A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8412" y="4846076"/>
            <a:ext cx="7715177" cy="127155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More money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Bigger and better 😎</a:t>
            </a:r>
          </a:p>
        </p:txBody>
      </p:sp>
    </p:spTree>
    <p:extLst>
      <p:ext uri="{BB962C8B-B14F-4D97-AF65-F5344CB8AC3E}">
        <p14:creationId xmlns:p14="http://schemas.microsoft.com/office/powerpoint/2010/main" val="209254138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{4A4C9D16-EC97-174A-9602-2B05EA634776}tf10001120</Template>
  <TotalTime>23</TotalTime>
  <Words>73</Words>
  <Application>Microsoft Macintosh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Parcel</vt:lpstr>
      <vt:lpstr>Measuring a lot lot of forces</vt:lpstr>
      <vt:lpstr>What forces? What is a lot lot?</vt:lpstr>
      <vt:lpstr>I’m reliability</vt:lpstr>
      <vt:lpstr>PowerPoint Presentation</vt:lpstr>
      <vt:lpstr>¿What now?</vt:lpstr>
      <vt:lpstr>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Measuring a lot lot of forces</dc:title>
  <dc:creator>Otrusina, Eric</dc:creator>
  <cp:lastModifiedBy>Otrusina, Eric</cp:lastModifiedBy>
  <cp:revision>1</cp:revision>
  <dcterms:created xsi:type="dcterms:W3CDTF">2022-07-14T16:18:21Z</dcterms:created>
  <dcterms:modified xsi:type="dcterms:W3CDTF">2022-07-14T16:41:25Z</dcterms:modified>
</cp:coreProperties>
</file>

<file path=docProps/thumbnail.jpeg>
</file>